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9" r:id="rId3"/>
    <p:sldId id="274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1AECF-3DA4-47F0-8F4A-509CB814AC36}" type="datetimeFigureOut">
              <a:rPr lang="ko-KR" altLang="en-US" smtClean="0"/>
              <a:pPr/>
              <a:t>2022-04-02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260648"/>
            <a:ext cx="4248472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 요양원</a:t>
            </a:r>
            <a:endParaRPr lang="ko-KR" altLang="en-US" sz="25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25202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320480" cy="720080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사랑지기어르신마을</a:t>
            </a:r>
            <a:endParaRPr lang="ko-KR" altLang="en-US" sz="32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14</Words>
  <Application>Microsoft Office PowerPoint</Application>
  <PresentationFormat>화면 슬라이드 쇼(4:3)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Windows 사용자</cp:lastModifiedBy>
  <cp:revision>13</cp:revision>
  <dcterms:created xsi:type="dcterms:W3CDTF">2015-03-10T05:15:46Z</dcterms:created>
  <dcterms:modified xsi:type="dcterms:W3CDTF">2022-04-02T03:17:23Z</dcterms:modified>
</cp:coreProperties>
</file>